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4" r:id="rId6"/>
    <p:sldId id="260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6" r:id="rId16"/>
    <p:sldId id="278" r:id="rId17"/>
    <p:sldId id="279" r:id="rId18"/>
    <p:sldId id="280" r:id="rId19"/>
    <p:sldId id="288" r:id="rId20"/>
    <p:sldId id="287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602AF-1C20-4B87-8FF2-F0A5179C5353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6595-C834-407A-A23D-D48AC8EE1B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979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6595-C834-407A-A23D-D48AC8EE1B6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80A7B8-FF98-47F2-A714-979C1CFC63F8}" type="datetimeFigureOut">
              <a:rPr lang="en-US" smtClean="0"/>
              <a:pPr/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E0A9B58-929F-4410-B76C-344C14CED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077200" cy="2286000"/>
          </a:xfrm>
        </p:spPr>
        <p:txBody>
          <a:bodyPr/>
          <a:lstStyle/>
          <a:p>
            <a:r>
              <a:rPr lang="en-US" sz="4600" dirty="0" smtClean="0"/>
              <a:t>Presentation Of Learning 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029200"/>
            <a:ext cx="7772400" cy="150876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By: Ismael Torres</a:t>
            </a:r>
            <a:endParaRPr lang="en-US" sz="3900" dirty="0"/>
          </a:p>
        </p:txBody>
      </p:sp>
      <p:pic>
        <p:nvPicPr>
          <p:cNvPr id="4" name="Picture 2" descr="http://motivatorcoach.com/wp-content/uploads/2012/12/Ronaldi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4267200" cy="4686300"/>
          </a:xfrm>
          <a:prstGeom prst="rect">
            <a:avLst/>
          </a:prstGeom>
          <a:noFill/>
        </p:spPr>
      </p:pic>
      <p:pic>
        <p:nvPicPr>
          <p:cNvPr id="5" name="Picture 4" descr="https://encrypted-tbn3.gstatic.com/images?q=tbn:ANd9GcT0MqxyVWFJzvgk2AM3YlLgLOWHVWT01YJikEY9LG1ZSgL7AFI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379306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371600"/>
          </a:xfrm>
        </p:spPr>
        <p:txBody>
          <a:bodyPr/>
          <a:lstStyle/>
          <a:p>
            <a:r>
              <a:rPr lang="en-US" sz="8000" dirty="0" smtClean="0"/>
              <a:t>English 11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skill# </a:t>
            </a:r>
            <a:r>
              <a:rPr lang="en-US" dirty="0" smtClean="0"/>
              <a:t>10- Reading Analysis (Rhetorical Devices)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know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Devices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hat </a:t>
            </a:r>
            <a:r>
              <a:rPr lang="en-US" dirty="0" smtClean="0"/>
              <a:t>they are what they do and their function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They are found in speeches, Essay’s, Non-Fiction stories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 dirty="0" smtClean="0"/>
              <a:t>Rhetorical device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4040188" cy="639762"/>
          </a:xfrm>
        </p:spPr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371600"/>
            <a:ext cx="4041775" cy="639762"/>
          </a:xfrm>
        </p:spPr>
        <p:txBody>
          <a:bodyPr/>
          <a:lstStyle/>
          <a:p>
            <a:r>
              <a:rPr lang="en-US" dirty="0" smtClean="0"/>
              <a:t>What is their function?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57400"/>
            <a:ext cx="4040188" cy="3959352"/>
          </a:xfrm>
        </p:spPr>
        <p:txBody>
          <a:bodyPr/>
          <a:lstStyle/>
          <a:p>
            <a:r>
              <a:rPr lang="en-US" dirty="0"/>
              <a:t>Rhetorical devices </a:t>
            </a:r>
            <a:r>
              <a:rPr lang="en-US" dirty="0" smtClean="0"/>
              <a:t>are a type of  </a:t>
            </a:r>
            <a:r>
              <a:rPr lang="en-US" dirty="0" smtClean="0"/>
              <a:t>Language/ code that </a:t>
            </a:r>
            <a:r>
              <a:rPr lang="en-US" dirty="0"/>
              <a:t>the author uses to reveal a message in the readings.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1905000"/>
            <a:ext cx="4346575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Their function is to convey a message through readings to the audience.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of July Speech 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219200"/>
            <a:ext cx="7162800" cy="5552622"/>
          </a:xfrm>
        </p:spPr>
      </p:pic>
      <p:cxnSp>
        <p:nvCxnSpPr>
          <p:cNvPr id="5" name="Straight Connector 4"/>
          <p:cNvCxnSpPr/>
          <p:nvPr/>
        </p:nvCxnSpPr>
        <p:spPr>
          <a:xfrm>
            <a:off x="5105400" y="4495800"/>
            <a:ext cx="1905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ight Bracket 15"/>
          <p:cNvSpPr/>
          <p:nvPr/>
        </p:nvSpPr>
        <p:spPr>
          <a:xfrm>
            <a:off x="7086600" y="4419600"/>
            <a:ext cx="45719" cy="228600"/>
          </a:xfrm>
          <a:prstGeom prst="righ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Quotes From the Story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Fourth of July Speech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What message they convey.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“To drag a man in fetters into the grand illuminated temple of liberty, and call upon him to join you in joyous anthems, were inhuman mockery and Sacrilegious Irony”</a:t>
            </a:r>
          </a:p>
          <a:p>
            <a:r>
              <a:rPr lang="en-US" sz="1800" dirty="0" smtClean="0"/>
              <a:t>“To him your celebration is a sham; your boasted liberty an unholy license”</a:t>
            </a:r>
          </a:p>
          <a:p>
            <a:r>
              <a:rPr lang="en-US" sz="1800" dirty="0" smtClean="0"/>
              <a:t>“I am not included within the pale of this glorious anniversary! Your high independence only reveals the immeasurable distance between us.”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message that these three quotes convey is of:</a:t>
            </a:r>
          </a:p>
          <a:p>
            <a:r>
              <a:rPr lang="en-US" dirty="0" smtClean="0"/>
              <a:t>Slavery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Freedom the Africans had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way the Africans were treated at the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772400" cy="1524000"/>
          </a:xfrm>
        </p:spPr>
        <p:txBody>
          <a:bodyPr/>
          <a:lstStyle/>
          <a:p>
            <a:r>
              <a:rPr lang="en-US" sz="9600" dirty="0" smtClean="0"/>
              <a:t>Reflection 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</a:t>
            </a:r>
            <a:r>
              <a:rPr lang="en-US" dirty="0" smtClean="0"/>
              <a:t>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Saw Connection through projects in each class and making connections through class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</a:t>
            </a:r>
            <a:r>
              <a:rPr lang="en-US" dirty="0" smtClean="0"/>
              <a:t> weakness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</a:p>
          <a:p>
            <a:endParaRPr lang="en-US" dirty="0" smtClean="0"/>
          </a:p>
          <a:p>
            <a:r>
              <a:rPr lang="en-US" dirty="0" smtClean="0"/>
              <a:t>Didn’t </a:t>
            </a:r>
            <a:r>
              <a:rPr lang="en-US" dirty="0" smtClean="0"/>
              <a:t>p</a:t>
            </a:r>
            <a:r>
              <a:rPr lang="en-US" dirty="0" smtClean="0"/>
              <a:t>ut enough </a:t>
            </a:r>
            <a:r>
              <a:rPr lang="en-US" dirty="0" smtClean="0"/>
              <a:t>effort in the work </a:t>
            </a:r>
            <a:r>
              <a:rPr lang="en-US" dirty="0" smtClean="0"/>
              <a:t>I have </a:t>
            </a:r>
            <a:r>
              <a:rPr lang="en-US" dirty="0" smtClean="0"/>
              <a:t>turned in</a:t>
            </a:r>
          </a:p>
          <a:p>
            <a:endParaRPr lang="en-US" dirty="0" smtClean="0"/>
          </a:p>
          <a:p>
            <a:r>
              <a:rPr lang="en-US" dirty="0" smtClean="0"/>
              <a:t>Shoot for the average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SLC Goals</a:t>
            </a:r>
            <a:endParaRPr lang="en-US" dirty="0"/>
          </a:p>
        </p:txBody>
      </p:sp>
      <p:pic>
        <p:nvPicPr>
          <p:cNvPr id="4" name="Content Placeholder 3" descr="Captu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3869487" cy="4572000"/>
          </a:xfrm>
        </p:spPr>
      </p:pic>
      <p:pic>
        <p:nvPicPr>
          <p:cNvPr id="1026" name="Picture 2" descr="C:\Users\Luis\Desktop\Captur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780" y="1676400"/>
            <a:ext cx="4055385" cy="4505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773936"/>
          </a:xfrm>
        </p:spPr>
        <p:txBody>
          <a:bodyPr/>
          <a:lstStyle/>
          <a:p>
            <a:pPr algn="ctr"/>
            <a:r>
              <a:rPr lang="en-US" sz="8800" dirty="0" smtClean="0"/>
              <a:t>Algebra 2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 meet my SLC goals?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My English 11</a:t>
            </a:r>
          </a:p>
          <a:p>
            <a:r>
              <a:rPr lang="en-US" dirty="0" smtClean="0"/>
              <a:t>I did not turn work in on time I did not turn in A+ Quality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next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school year with no incompletes</a:t>
            </a:r>
          </a:p>
          <a:p>
            <a:endParaRPr lang="en-US" dirty="0" smtClean="0"/>
          </a:p>
          <a:p>
            <a:r>
              <a:rPr lang="en-US" dirty="0" smtClean="0"/>
              <a:t>Want to feel proud of the work I turned in </a:t>
            </a:r>
          </a:p>
          <a:p>
            <a:endParaRPr lang="en-US" dirty="0" smtClean="0"/>
          </a:p>
          <a:p>
            <a:r>
              <a:rPr lang="en-US" dirty="0" smtClean="0"/>
              <a:t>I don’t want to just shoot for the </a:t>
            </a:r>
            <a:r>
              <a:rPr lang="en-US" dirty="0" smtClean="0"/>
              <a:t>average</a:t>
            </a:r>
          </a:p>
          <a:p>
            <a:endParaRPr lang="en-US" dirty="0" smtClean="0"/>
          </a:p>
          <a:p>
            <a:r>
              <a:rPr lang="en-US" dirty="0" smtClean="0"/>
              <a:t> Always ask for help on the content.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839200" cy="2819400"/>
          </a:xfrm>
        </p:spPr>
        <p:txBody>
          <a:bodyPr/>
          <a:lstStyle/>
          <a:p>
            <a:r>
              <a:rPr lang="en-US" sz="5400" dirty="0" smtClean="0"/>
              <a:t>Thank You for your time!!!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skill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Functions- I can translate between any of the four faces of a Linear Function, inclusive of shifts</a:t>
            </a:r>
            <a:endParaRPr lang="en-US" dirty="0" smtClean="0"/>
          </a:p>
          <a:p>
            <a:r>
              <a:rPr lang="en-US" dirty="0" smtClean="0"/>
              <a:t>In my words : This means I can compare and contrast the differences between the </a:t>
            </a:r>
            <a:r>
              <a:rPr lang="en-US" dirty="0" smtClean="0"/>
              <a:t>four faces of functions </a:t>
            </a:r>
            <a:r>
              <a:rPr lang="en-US" dirty="0" smtClean="0"/>
              <a:t>and know what they </a:t>
            </a:r>
            <a:r>
              <a:rPr lang="en-US" dirty="0" smtClean="0"/>
              <a:t>are and what shifts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know.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seven functions </a:t>
            </a:r>
          </a:p>
          <a:p>
            <a:r>
              <a:rPr lang="en-US" dirty="0" smtClean="0"/>
              <a:t>To make a graph </a:t>
            </a:r>
            <a:r>
              <a:rPr lang="en-US" dirty="0" smtClean="0"/>
              <a:t>stretch </a:t>
            </a:r>
            <a:r>
              <a:rPr lang="en-US" dirty="0" smtClean="0"/>
              <a:t>you would need to make the coefficient “a” less than 1 to make the graph </a:t>
            </a:r>
            <a:r>
              <a:rPr lang="en-US" dirty="0" smtClean="0"/>
              <a:t>compress </a:t>
            </a:r>
            <a:r>
              <a:rPr lang="en-US" dirty="0" smtClean="0"/>
              <a:t>you would need to do the opposite</a:t>
            </a:r>
          </a:p>
          <a:p>
            <a:r>
              <a:rPr lang="en-US" dirty="0" smtClean="0"/>
              <a:t>Adding or subtracting to h will cause a graph to move to the right or left </a:t>
            </a:r>
          </a:p>
          <a:p>
            <a:r>
              <a:rPr lang="en-US" dirty="0" smtClean="0"/>
              <a:t>Adding or subtracting to k will cause a graph  to move up or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faces of a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 </a:t>
            </a:r>
            <a:r>
              <a:rPr lang="en-US" sz="2800" dirty="0" smtClean="0"/>
              <a:t>raph</a:t>
            </a:r>
          </a:p>
          <a:p>
            <a:r>
              <a:rPr lang="en-US" sz="2800" dirty="0" smtClean="0"/>
              <a:t>R ules </a:t>
            </a:r>
          </a:p>
          <a:p>
            <a:r>
              <a:rPr lang="en-US" sz="2800" dirty="0" smtClean="0"/>
              <a:t>O</a:t>
            </a:r>
          </a:p>
          <a:p>
            <a:r>
              <a:rPr lang="en-US" sz="2800" dirty="0" smtClean="0"/>
              <a:t>W ords	</a:t>
            </a:r>
          </a:p>
          <a:p>
            <a:r>
              <a:rPr lang="en-US" sz="2800" dirty="0" smtClean="0"/>
              <a:t>T able</a:t>
            </a:r>
          </a:p>
          <a:p>
            <a:r>
              <a:rPr lang="en-US" sz="2800" dirty="0" smtClean="0"/>
              <a:t>H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pic>
        <p:nvPicPr>
          <p:cNvPr id="6" name="Content Placeholder 5" descr="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304800"/>
            <a:ext cx="4868570" cy="6380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way to Answer this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Y=-3x+5                                             Y=-2+4x</a:t>
            </a:r>
          </a:p>
          <a:p>
            <a:pPr>
              <a:buNone/>
            </a:pPr>
            <a:r>
              <a:rPr lang="en-US" dirty="0" smtClean="0"/>
              <a:t>-5         -5                                           +2    +2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-5=-3x                                                  +2=4x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-3   -3                                                     4    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X= -5/-3 =(1.66)                                   x=2/4 =(0.5)</a:t>
            </a:r>
          </a:p>
          <a:p>
            <a:r>
              <a:rPr lang="en-US" dirty="0" smtClean="0"/>
              <a:t>The two answers are related because they are the points on the graph where both lines intersect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1828800"/>
            <a:ext cx="0" cy="1066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3600" y="1905000"/>
            <a:ext cx="533400" cy="1143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3200400"/>
            <a:ext cx="228600" cy="1219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76400" y="3276600"/>
            <a:ext cx="381000" cy="1219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did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Didn’t read the directions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Tried graphing first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smtClean="0"/>
              <a:t>My understanding of the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A function is like a machine it has an input and an output</a:t>
            </a:r>
          </a:p>
          <a:p>
            <a:endParaRPr lang="en-US" dirty="0" smtClean="0"/>
          </a:p>
          <a:p>
            <a:r>
              <a:rPr lang="en-US" dirty="0" smtClean="0"/>
              <a:t>The output is related to the input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5156</TotalTime>
  <Words>538</Words>
  <Application>Microsoft Office PowerPoint</Application>
  <PresentationFormat>On-screen Show (4:3)</PresentationFormat>
  <Paragraphs>91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Presentation Of Learning </vt:lpstr>
      <vt:lpstr>Algebra 2</vt:lpstr>
      <vt:lpstr>Essential skill #2</vt:lpstr>
      <vt:lpstr>What I know.</vt:lpstr>
      <vt:lpstr>4 faces of a function </vt:lpstr>
      <vt:lpstr>Evidence </vt:lpstr>
      <vt:lpstr>Correct way to Answer this Question</vt:lpstr>
      <vt:lpstr>What I did wrong</vt:lpstr>
      <vt:lpstr>My understanding of the content</vt:lpstr>
      <vt:lpstr>English 11</vt:lpstr>
      <vt:lpstr>Essential skills</vt:lpstr>
      <vt:lpstr>What I know </vt:lpstr>
      <vt:lpstr>Rhetorical device</vt:lpstr>
      <vt:lpstr>Fourth of July Speech </vt:lpstr>
      <vt:lpstr>Three Quotes From the Story </vt:lpstr>
      <vt:lpstr>Reflection </vt:lpstr>
      <vt:lpstr>HoM strength</vt:lpstr>
      <vt:lpstr>HoM weakness </vt:lpstr>
      <vt:lpstr>SLC Goals</vt:lpstr>
      <vt:lpstr>SLC Goals</vt:lpstr>
      <vt:lpstr>Goal for next semester</vt:lpstr>
      <vt:lpstr>Thank You for your time!!!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Learning</dc:title>
  <dc:creator>ESTHER</dc:creator>
  <cp:lastModifiedBy>Luis</cp:lastModifiedBy>
  <cp:revision>28</cp:revision>
  <dcterms:created xsi:type="dcterms:W3CDTF">2012-12-06T22:49:50Z</dcterms:created>
  <dcterms:modified xsi:type="dcterms:W3CDTF">2013-12-16T10:32:13Z</dcterms:modified>
</cp:coreProperties>
</file>